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14" r:id="rId2"/>
    <p:sldId id="471" r:id="rId3"/>
    <p:sldId id="472" r:id="rId4"/>
    <p:sldId id="515" r:id="rId5"/>
    <p:sldId id="516" r:id="rId6"/>
    <p:sldId id="517" r:id="rId7"/>
    <p:sldId id="518" r:id="rId8"/>
    <p:sldId id="51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02" y="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2E27-B91A-427F-9EC2-5B0CFFBD7CE7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6FB34-B8AE-422B-A7D1-700BA5F948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0701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0" y="836613"/>
            <a:ext cx="914400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r>
              <a:rPr lang="ru-RU" sz="4000" dirty="0" smtClean="0">
                <a:cs typeface="Arial" charset="0"/>
              </a:rPr>
              <a:t>Классная работа</a:t>
            </a:r>
            <a:endParaRPr lang="ru-RU" sz="4000" dirty="0">
              <a:cs typeface="Arial" charset="0"/>
            </a:endParaRPr>
          </a:p>
        </p:txBody>
      </p:sp>
      <p:sp>
        <p:nvSpPr>
          <p:cNvPr id="6" name="Округлений прямокутник 2"/>
          <p:cNvSpPr/>
          <p:nvPr/>
        </p:nvSpPr>
        <p:spPr>
          <a:xfrm>
            <a:off x="7239000" y="6172200"/>
            <a:ext cx="1863292" cy="6480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200" b="1" i="1" dirty="0">
                <a:solidFill>
                  <a:schemeClr val="bg2"/>
                </a:solidFill>
              </a:rPr>
              <a:t>Урок </a:t>
            </a:r>
            <a:r>
              <a:rPr lang="en-US" sz="3200" b="1" i="1" dirty="0" smtClean="0">
                <a:solidFill>
                  <a:schemeClr val="bg2"/>
                </a:solidFill>
              </a:rPr>
              <a:t>22</a:t>
            </a:r>
            <a:endParaRPr lang="uk-UA" sz="3200" b="1" i="1" dirty="0">
              <a:solidFill>
                <a:schemeClr val="bg2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91891" y="0"/>
            <a:ext cx="5724525" cy="75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/>
            <a:fld id="{E0503F98-B4C0-4C74-BA7E-896E0073A527}" type="datetime4">
              <a:rPr lang="ru-RU" sz="4000">
                <a:cs typeface="Arial" charset="0"/>
              </a:rPr>
              <a:pPr algn="ctr" eaLnBrk="0" hangingPunct="0"/>
              <a:t>20 января 2021 г.</a:t>
            </a:fld>
            <a:endParaRPr lang="ru-RU" sz="4000" dirty="0">
              <a:cs typeface="Arial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000700" y="36513"/>
            <a:ext cx="2171700" cy="7207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1704975"/>
            <a:ext cx="9144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5400" b="1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Путешествие по Интернет</a:t>
            </a:r>
          </a:p>
        </p:txBody>
      </p:sp>
      <p:pic>
        <p:nvPicPr>
          <p:cNvPr id="10" name="Picture 2" descr="http://www.teknoblog.com/wp-content/uploads/2015/07/chrome-logo-230715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812" r="22861"/>
          <a:stretch>
            <a:fillRect/>
          </a:stretch>
        </p:blipFill>
        <p:spPr bwMode="auto">
          <a:xfrm>
            <a:off x="3871913" y="4106863"/>
            <a:ext cx="1903412" cy="188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81099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37560" y="3710384"/>
            <a:ext cx="31750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Контрольные вопросы</a:t>
            </a:r>
            <a:endParaRPr lang="ru-RU" sz="48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81658" y="980728"/>
            <a:ext cx="8928992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компьютерная сеть</a:t>
            </a:r>
            <a:r>
              <a:rPr lang="ru-RU" dirty="0" smtClean="0"/>
              <a:t>?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Интернет</a:t>
            </a:r>
            <a:r>
              <a:rPr lang="ru-RU" dirty="0" smtClean="0"/>
              <a:t>?</a:t>
            </a:r>
            <a:endParaRPr lang="en-US" dirty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 smtClean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веб-сайт</a:t>
            </a:r>
            <a:r>
              <a:rPr lang="ru-RU" dirty="0" smtClean="0"/>
              <a:t>?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 smtClean="0"/>
              <a:t>Что </a:t>
            </a:r>
            <a:r>
              <a:rPr lang="ru-RU" dirty="0"/>
              <a:t>такое </a:t>
            </a:r>
            <a:r>
              <a:rPr lang="ru-RU" b="1" dirty="0" smtClean="0">
                <a:solidFill>
                  <a:srgbClr val="C00000"/>
                </a:solidFill>
              </a:rPr>
              <a:t>веб-страница</a:t>
            </a:r>
            <a:r>
              <a:rPr lang="ru-RU" dirty="0" smtClean="0"/>
              <a:t>?</a:t>
            </a:r>
            <a:endParaRPr lang="en-US" dirty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гиперссылка</a:t>
            </a:r>
            <a:r>
              <a:rPr lang="ru-RU" dirty="0" smtClean="0"/>
              <a:t>?</a:t>
            </a:r>
            <a:endParaRPr lang="en-US" dirty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браузер</a:t>
            </a:r>
            <a:r>
              <a:rPr lang="ru-RU" dirty="0" smtClean="0"/>
              <a:t>?</a:t>
            </a:r>
            <a:endParaRPr lang="en-US" dirty="0"/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F"/>
            </a:pPr>
            <a:r>
              <a:rPr lang="ru-RU" dirty="0" smtClean="0"/>
              <a:t>Что такое </a:t>
            </a:r>
            <a:r>
              <a:rPr lang="ru-RU" b="1" dirty="0" smtClean="0">
                <a:solidFill>
                  <a:srgbClr val="C00000"/>
                </a:solidFill>
              </a:rPr>
              <a:t>сервер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04783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9174" y="1916832"/>
            <a:ext cx="4313273" cy="4288904"/>
          </a:xfrm>
          <a:prstGeom prst="rect">
            <a:avLst/>
          </a:prstGeom>
        </p:spPr>
      </p:pic>
      <p:sp>
        <p:nvSpPr>
          <p:cNvPr id="6" name="Виноска-хмарка 5"/>
          <p:cNvSpPr/>
          <p:nvPr/>
        </p:nvSpPr>
        <p:spPr>
          <a:xfrm>
            <a:off x="4419600" y="1772816"/>
            <a:ext cx="4571999" cy="2016224"/>
          </a:xfrm>
          <a:prstGeom prst="cloudCallout">
            <a:avLst>
              <a:gd name="adj1" fmla="val -85688"/>
              <a:gd name="adj2" fmla="val 416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smtClean="0">
                <a:solidFill>
                  <a:schemeClr val="bg2"/>
                </a:solidFill>
              </a:rPr>
              <a:t>Молодцы!!</a:t>
            </a:r>
            <a:endParaRPr lang="ru-RU" sz="4000" b="1" i="1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581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46163"/>
          </a:xfrm>
        </p:spPr>
        <p:txBody>
          <a:bodyPr/>
          <a:lstStyle/>
          <a:p>
            <a:pPr>
              <a:defRPr/>
            </a:pPr>
            <a:r>
              <a:rPr lang="ru-RU" sz="4800" b="1" kern="12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Браузер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14313" y="2030413"/>
            <a:ext cx="8715375" cy="10556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z="3000" b="1" smtClean="0">
                <a:solidFill>
                  <a:srgbClr val="000099"/>
                </a:solidFill>
                <a:latin typeface="Arial Black" pitchFamily="34" charset="0"/>
              </a:rPr>
              <a:t>Браузер</a:t>
            </a:r>
            <a:r>
              <a:rPr lang="ru-RU" sz="2800" smtClean="0"/>
              <a:t> – программа, с помощью которой просматривают веб-страницы в Интернете.</a:t>
            </a:r>
            <a:endParaRPr lang="ru-RU" smtClean="0"/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88" y="4714875"/>
            <a:ext cx="15716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8577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9063" y="48577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8577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Рисунок 22" descr="!Opera_измен.размер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41963" y="4972050"/>
            <a:ext cx="1371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7878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4250"/>
          </a:xfrm>
        </p:spPr>
        <p:txBody>
          <a:bodyPr/>
          <a:lstStyle/>
          <a:p>
            <a:pPr>
              <a:defRPr/>
            </a:pPr>
            <a:r>
              <a:rPr lang="ru-RU" sz="4800" b="1" kern="12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Поисковые системы 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96838" y="1195388"/>
            <a:ext cx="9047162" cy="17319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ru-RU" smtClean="0">
                <a:solidFill>
                  <a:srgbClr val="000099"/>
                </a:solidFill>
                <a:latin typeface="Arial Black" pitchFamily="34" charset="0"/>
              </a:rPr>
              <a:t>Поисковые системы</a:t>
            </a:r>
            <a:r>
              <a:rPr lang="ru-RU" smtClean="0">
                <a:solidFill>
                  <a:srgbClr val="000099"/>
                </a:solidFill>
              </a:rPr>
              <a:t> </a:t>
            </a:r>
            <a:r>
              <a:rPr lang="ru-RU" smtClean="0"/>
              <a:t>– это специальные программы на компьютерах-серверах  для поиска информации в компьютерной сети.</a:t>
            </a: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2393" b="42433"/>
          <a:stretch>
            <a:fillRect/>
          </a:stretch>
        </p:blipFill>
        <p:spPr bwMode="auto">
          <a:xfrm>
            <a:off x="1071563" y="3429000"/>
            <a:ext cx="66071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2010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9175" y="4114800"/>
            <a:ext cx="27813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6638" y="1143000"/>
            <a:ext cx="1852612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97113"/>
            <a:ext cx="1862138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5613" y="1219200"/>
            <a:ext cx="1852612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5788" y="2176463"/>
            <a:ext cx="1900237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150" y="3721100"/>
            <a:ext cx="1852613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462463"/>
            <a:ext cx="1881188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0" y="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ru-RU"/>
            </a:defPPr>
            <a:lvl1pPr algn="ctr" eaLnBrk="0" fontAlgn="auto" hangingPunct="0">
              <a:spcAft>
                <a:spcPts val="0"/>
              </a:spcAft>
              <a:defRPr sz="4400" b="1" ker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dirty="0" smtClean="0"/>
              <a:t>Работаем за компьютером</a:t>
            </a:r>
          </a:p>
        </p:txBody>
      </p:sp>
    </p:spTree>
    <p:extLst>
      <p:ext uri="{BB962C8B-B14F-4D97-AF65-F5344CB8AC3E}">
        <p14:creationId xmlns:p14="http://schemas.microsoft.com/office/powerpoint/2010/main" xmlns="" val="33224083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ru-RU" sz="4800" b="1" kern="12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Задание </a:t>
            </a:r>
          </a:p>
        </p:txBody>
      </p:sp>
      <p:sp>
        <p:nvSpPr>
          <p:cNvPr id="6147" name="Содержимое 3"/>
          <p:cNvSpPr>
            <a:spLocks noGrp="1"/>
          </p:cNvSpPr>
          <p:nvPr>
            <p:ph idx="1"/>
          </p:nvPr>
        </p:nvSpPr>
        <p:spPr>
          <a:xfrm>
            <a:off x="117475" y="1908175"/>
            <a:ext cx="8810625" cy="4368800"/>
          </a:xfrm>
        </p:spPr>
        <p:txBody>
          <a:bodyPr/>
          <a:lstStyle/>
          <a:p>
            <a:pPr marL="3175" indent="533400">
              <a:buFontTx/>
              <a:buNone/>
            </a:pPr>
            <a:r>
              <a:rPr lang="ru-RU" dirty="0" smtClean="0"/>
              <a:t>Откройте браузер </a:t>
            </a:r>
            <a:r>
              <a:rPr lang="en-US" b="1" dirty="0" smtClean="0">
                <a:solidFill>
                  <a:srgbClr val="000099"/>
                </a:solidFill>
                <a:latin typeface="Arial Black" pitchFamily="34" charset="0"/>
              </a:rPr>
              <a:t>Google Chrome</a:t>
            </a:r>
            <a:r>
              <a:rPr lang="ru-RU" dirty="0" smtClean="0"/>
              <a:t>.</a:t>
            </a:r>
            <a:endParaRPr lang="en-US" dirty="0" smtClean="0"/>
          </a:p>
          <a:p>
            <a:pPr marL="3175" indent="533400">
              <a:buFontTx/>
              <a:buNone/>
            </a:pPr>
            <a:r>
              <a:rPr lang="ru-RU" dirty="0" smtClean="0"/>
              <a:t>В строке адреса введите адрес нашей школы</a:t>
            </a:r>
            <a:br>
              <a:rPr lang="ru-RU" dirty="0" smtClean="0"/>
            </a:br>
            <a:r>
              <a:rPr lang="ru-RU" dirty="0" smtClean="0"/>
              <a:t>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http://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mak-school57.ucoz.org</a:t>
            </a:r>
            <a:r>
              <a:rPr lang="ru-RU" b="1" dirty="0" smtClean="0">
                <a:solidFill>
                  <a:srgbClr val="000099"/>
                </a:solidFill>
                <a:latin typeface="Lucida Console" pitchFamily="49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Lucida Console" pitchFamily="49" charset="0"/>
              </a:rPr>
            </a:br>
            <a:r>
              <a:rPr lang="ru-RU" dirty="0" smtClean="0"/>
              <a:t>и откройте страницу.</a:t>
            </a:r>
          </a:p>
          <a:p>
            <a:pPr marL="3175" indent="533400">
              <a:buFontTx/>
              <a:buNone/>
            </a:pPr>
            <a:r>
              <a:rPr lang="ru-RU" dirty="0" smtClean="0"/>
              <a:t>Запишите адрес сайта в тетрадь.</a:t>
            </a:r>
          </a:p>
        </p:txBody>
      </p:sp>
    </p:spTree>
    <p:extLst>
      <p:ext uri="{BB962C8B-B14F-4D97-AF65-F5344CB8AC3E}">
        <p14:creationId xmlns:p14="http://schemas.microsoft.com/office/powerpoint/2010/main" xmlns="" val="23129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ru-RU" sz="4800" b="1" kern="1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Задание 2 </a:t>
            </a:r>
            <a:endParaRPr lang="ru-RU" sz="4800" b="1" kern="12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7171" name="Содержимое 3"/>
          <p:cNvSpPr>
            <a:spLocks noGrp="1"/>
          </p:cNvSpPr>
          <p:nvPr>
            <p:ph idx="1"/>
          </p:nvPr>
        </p:nvSpPr>
        <p:spPr>
          <a:xfrm>
            <a:off x="117475" y="1908175"/>
            <a:ext cx="8810625" cy="3525838"/>
          </a:xfrm>
        </p:spPr>
        <p:txBody>
          <a:bodyPr/>
          <a:lstStyle/>
          <a:p>
            <a:pPr marL="3175" indent="533400">
              <a:buFontTx/>
              <a:buNone/>
            </a:pPr>
            <a:r>
              <a:rPr lang="ru-RU" smtClean="0"/>
              <a:t>Просмотрите другие страницы сайта.</a:t>
            </a:r>
          </a:p>
          <a:p>
            <a:pPr marL="3175" indent="533400">
              <a:buFontTx/>
              <a:buNone/>
            </a:pPr>
            <a:r>
              <a:rPr lang="ru-RU" smtClean="0"/>
              <a:t>Найдите презентацию </a:t>
            </a:r>
            <a:r>
              <a:rPr lang="ru-RU" b="1" smtClean="0">
                <a:solidFill>
                  <a:srgbClr val="000099"/>
                </a:solidFill>
              </a:rPr>
              <a:t>сегодняшнего урока</a:t>
            </a:r>
            <a:r>
              <a:rPr lang="ru-RU" smtClean="0"/>
              <a:t> и просмотрите её.</a:t>
            </a:r>
          </a:p>
          <a:p>
            <a:pPr marL="3175" indent="533400">
              <a:buFontTx/>
              <a:buNone/>
            </a:pPr>
            <a:r>
              <a:rPr lang="ru-RU" smtClean="0"/>
              <a:t>Скачайте презентацию </a:t>
            </a:r>
            <a:r>
              <a:rPr lang="ru-RU" b="1" smtClean="0">
                <a:solidFill>
                  <a:srgbClr val="000099"/>
                </a:solidFill>
              </a:rPr>
              <a:t>на рабочий стол</a:t>
            </a:r>
            <a:r>
              <a:rPr lang="ru-RU" smtClean="0"/>
              <a:t>. </a:t>
            </a:r>
            <a:r>
              <a:rPr lang="ru-RU" b="1" smtClean="0">
                <a:solidFill>
                  <a:srgbClr val="000099"/>
                </a:solidFill>
              </a:rPr>
              <a:t>Откройте</a:t>
            </a:r>
            <a:r>
              <a:rPr lang="ru-RU" smtClean="0"/>
              <a:t> презентацию с рабочего стола. Запустите режим </a:t>
            </a:r>
            <a:r>
              <a:rPr lang="ru-RU" b="1" smtClean="0">
                <a:solidFill>
                  <a:srgbClr val="000099"/>
                </a:solidFill>
              </a:rPr>
              <a:t>просмотра</a:t>
            </a:r>
            <a:r>
              <a:rPr lang="ru-RU" smtClean="0"/>
              <a:t> (</a:t>
            </a:r>
            <a:r>
              <a:rPr lang="en-US" b="1" smtClean="0">
                <a:solidFill>
                  <a:srgbClr val="000099"/>
                </a:solidFill>
              </a:rPr>
              <a:t>F5</a:t>
            </a:r>
            <a:r>
              <a:rPr lang="en-US" smtClean="0"/>
              <a:t>)</a:t>
            </a:r>
            <a:r>
              <a:rPr lang="ru-RU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6728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121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Браузер</vt:lpstr>
      <vt:lpstr>Поисковые системы </vt:lpstr>
      <vt:lpstr>Слайд 6</vt:lpstr>
      <vt:lpstr>Задание </vt:lpstr>
      <vt:lpstr>Задание 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Intel</cp:lastModifiedBy>
  <cp:revision>55</cp:revision>
  <dcterms:created xsi:type="dcterms:W3CDTF">2017-10-07T05:31:15Z</dcterms:created>
  <dcterms:modified xsi:type="dcterms:W3CDTF">2021-01-20T16:51:43Z</dcterms:modified>
</cp:coreProperties>
</file>