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98" r:id="rId2"/>
    <p:sldId id="471" r:id="rId3"/>
    <p:sldId id="472" r:id="rId4"/>
    <p:sldId id="499" r:id="rId5"/>
    <p:sldId id="500" r:id="rId6"/>
    <p:sldId id="501" r:id="rId7"/>
    <p:sldId id="502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C2E27-B91A-427F-9EC2-5B0CFFBD7CE7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6FB34-B8AE-422B-A7D1-700BA5F9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0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836613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sz="4000" dirty="0" smtClean="0">
                <a:cs typeface="Arial" charset="0"/>
              </a:rPr>
              <a:t>Классная работа</a:t>
            </a:r>
            <a:endParaRPr lang="ru-RU" sz="4000" dirty="0">
              <a:cs typeface="Arial" charset="0"/>
            </a:endParaRPr>
          </a:p>
        </p:txBody>
      </p:sp>
      <p:sp>
        <p:nvSpPr>
          <p:cNvPr id="6" name="Округлений прямокутник 2"/>
          <p:cNvSpPr/>
          <p:nvPr/>
        </p:nvSpPr>
        <p:spPr>
          <a:xfrm>
            <a:off x="7239000" y="6172200"/>
            <a:ext cx="1863292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dirty="0">
                <a:solidFill>
                  <a:schemeClr val="bg2"/>
                </a:solidFill>
              </a:rPr>
              <a:t>Урок </a:t>
            </a:r>
            <a:r>
              <a:rPr lang="en-US" sz="3200" b="1" i="1" dirty="0" smtClean="0">
                <a:solidFill>
                  <a:schemeClr val="bg2"/>
                </a:solidFill>
              </a:rPr>
              <a:t>21</a:t>
            </a:r>
            <a:endParaRPr lang="uk-UA" sz="3200" b="1" i="1" dirty="0">
              <a:solidFill>
                <a:schemeClr val="bg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91891" y="0"/>
            <a:ext cx="5724525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fld id="{E0503F98-B4C0-4C74-BA7E-896E0073A527}" type="datetime4">
              <a:rPr lang="ru-RU" sz="4000">
                <a:cs typeface="Arial" charset="0"/>
              </a:rPr>
              <a:pPr algn="ctr" eaLnBrk="0" hangingPunct="0"/>
              <a:t>12 февраля 2019 г.</a:t>
            </a:fld>
            <a:endParaRPr lang="ru-RU" sz="4000" dirty="0"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00700" y="36513"/>
            <a:ext cx="2171700" cy="720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704975"/>
            <a:ext cx="9144000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Поиск информации</a:t>
            </a:r>
          </a:p>
        </p:txBody>
      </p:sp>
      <p:pic>
        <p:nvPicPr>
          <p:cNvPr id="12" name="Picture 2" descr="http://sfile.f-static.com/image/users/213029/ftp/my_files/%D7%9E%D7%99%D7%93%D7%A2%20%D7%A0%D7%95%D7%A1%D7%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97200"/>
            <a:ext cx="4741863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5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052513"/>
            <a:ext cx="6748462" cy="5545137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84438" y="4076700"/>
            <a:ext cx="14287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714750" y="6000750"/>
            <a:ext cx="10001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t="22461" r="40672" b="34570"/>
          <a:stretch>
            <a:fillRect/>
          </a:stretch>
        </p:blipFill>
        <p:spPr bwMode="auto">
          <a:xfrm>
            <a:off x="4857750" y="2852738"/>
            <a:ext cx="2428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7563"/>
          </a:xfrm>
        </p:spPr>
        <p:txBody>
          <a:bodyPr/>
          <a:lstStyle/>
          <a:p>
            <a:pPr>
              <a:defRPr/>
            </a:pPr>
            <a:r>
              <a:rPr lang="ru-RU" sz="40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Поиск информации на компьютере </a:t>
            </a:r>
          </a:p>
        </p:txBody>
      </p:sp>
    </p:spTree>
    <p:extLst>
      <p:ext uri="{BB962C8B-B14F-4D97-AF65-F5344CB8AC3E}">
        <p14:creationId xmlns:p14="http://schemas.microsoft.com/office/powerpoint/2010/main" val="14519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6163"/>
          </a:xfrm>
        </p:spPr>
        <p:txBody>
          <a:bodyPr/>
          <a:lstStyle/>
          <a:p>
            <a:pPr>
              <a:defRPr/>
            </a:pPr>
            <a:r>
              <a:rPr lang="ru-RU" sz="40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Поиск информации в Интернете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14313" y="2030413"/>
            <a:ext cx="8715375" cy="10556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000" b="1" smtClean="0">
                <a:solidFill>
                  <a:srgbClr val="000099"/>
                </a:solidFill>
                <a:latin typeface="Arial Black" pitchFamily="34" charset="0"/>
              </a:rPr>
              <a:t>Браузер</a:t>
            </a:r>
            <a:r>
              <a:rPr lang="ru-RU" sz="2800" smtClean="0"/>
              <a:t> – программа, с помощью которой просматривают веб-страницы в Интернете.</a:t>
            </a:r>
            <a:endParaRPr lang="ru-RU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8577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8577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8577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8577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3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4250"/>
          </a:xfrm>
        </p:spPr>
        <p:txBody>
          <a:bodyPr/>
          <a:lstStyle/>
          <a:p>
            <a:pPr>
              <a:defRPr/>
            </a:pPr>
            <a:r>
              <a:rPr lang="ru-RU" sz="48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Поисковые системы 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96838" y="1195388"/>
            <a:ext cx="9047162" cy="1731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>
                <a:solidFill>
                  <a:srgbClr val="000099"/>
                </a:solidFill>
                <a:latin typeface="Arial Black" pitchFamily="34" charset="0"/>
              </a:rPr>
              <a:t>Поисковые системы</a:t>
            </a:r>
            <a:r>
              <a:rPr lang="ru-RU" smtClean="0">
                <a:solidFill>
                  <a:srgbClr val="000099"/>
                </a:solidFill>
              </a:rPr>
              <a:t> </a:t>
            </a:r>
            <a:r>
              <a:rPr lang="ru-RU" smtClean="0"/>
              <a:t>– это специальные программы на компьютерах-серверах  для поиска информации в компьютерной сети.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3" b="42433"/>
          <a:stretch>
            <a:fillRect/>
          </a:stretch>
        </p:blipFill>
        <p:spPr bwMode="auto">
          <a:xfrm>
            <a:off x="1071563" y="3429000"/>
            <a:ext cx="66071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8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836613"/>
            <a:ext cx="65563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051050" y="887413"/>
            <a:ext cx="182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www.google.ru</a:t>
            </a:r>
            <a:endParaRPr lang="ru-RU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6294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124075" y="1052513"/>
            <a:ext cx="186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www.yandex.ru</a:t>
            </a:r>
            <a:endParaRPr lang="ru-RU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8" y="0"/>
            <a:ext cx="8229600" cy="862013"/>
          </a:xfrm>
        </p:spPr>
        <p:txBody>
          <a:bodyPr/>
          <a:lstStyle/>
          <a:p>
            <a:pPr>
              <a:defRPr/>
            </a:pPr>
            <a:r>
              <a:rPr lang="ru-RU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Работа за компьютером</a:t>
            </a:r>
          </a:p>
        </p:txBody>
      </p:sp>
      <p:pic>
        <p:nvPicPr>
          <p:cNvPr id="16387" name="Picture 2" descr="https://encrypted-tbn3.gstatic.com/images?q=tbn:ANd9GcSBDQRZBEZphA1RN3XkBXm4eaqHKfMIrqegoOiMAZyQpBO7BZo3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4801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4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48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Задание </a:t>
            </a:r>
          </a:p>
        </p:txBody>
      </p:sp>
      <p:sp>
        <p:nvSpPr>
          <p:cNvPr id="17411" name="Содержимое 3"/>
          <p:cNvSpPr>
            <a:spLocks noGrp="1"/>
          </p:cNvSpPr>
          <p:nvPr>
            <p:ph idx="1"/>
          </p:nvPr>
        </p:nvSpPr>
        <p:spPr>
          <a:xfrm>
            <a:off x="117475" y="1908175"/>
            <a:ext cx="8810625" cy="2944813"/>
          </a:xfrm>
        </p:spPr>
        <p:txBody>
          <a:bodyPr/>
          <a:lstStyle/>
          <a:p>
            <a:pPr marL="3175" indent="533400">
              <a:buFontTx/>
              <a:buNone/>
            </a:pPr>
            <a:r>
              <a:rPr lang="ru-RU" smtClean="0"/>
              <a:t>Откройте браузер </a:t>
            </a:r>
            <a:r>
              <a:rPr lang="en-US" b="1" smtClean="0">
                <a:solidFill>
                  <a:srgbClr val="000099"/>
                </a:solidFill>
                <a:latin typeface="Arial Black" pitchFamily="34" charset="0"/>
              </a:rPr>
              <a:t>Google Chrome</a:t>
            </a:r>
            <a:r>
              <a:rPr lang="ru-RU" smtClean="0"/>
              <a:t>.</a:t>
            </a:r>
            <a:endParaRPr lang="en-US" smtClean="0"/>
          </a:p>
          <a:p>
            <a:pPr marL="3175" indent="533400">
              <a:buFontTx/>
              <a:buNone/>
            </a:pPr>
            <a:r>
              <a:rPr lang="ru-RU" smtClean="0"/>
              <a:t>С помощью поисковой системы </a:t>
            </a:r>
            <a:r>
              <a:rPr lang="en-US" b="1" smtClean="0">
                <a:solidFill>
                  <a:srgbClr val="000099"/>
                </a:solidFill>
                <a:latin typeface="Arial Black" pitchFamily="34" charset="0"/>
              </a:rPr>
              <a:t>Google</a:t>
            </a:r>
            <a:r>
              <a:rPr lang="ru-RU" b="1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mtClean="0"/>
              <a:t>найдите информацию о динозаврах.</a:t>
            </a:r>
          </a:p>
          <a:p>
            <a:pPr marL="3175" indent="533400">
              <a:buFontTx/>
              <a:buAutoNum type="arabicPeriod"/>
            </a:pPr>
            <a:r>
              <a:rPr lang="ru-RU" smtClean="0"/>
              <a:t>Как давно жили динозавры?</a:t>
            </a:r>
          </a:p>
          <a:p>
            <a:pPr marL="3175" indent="533400">
              <a:buFontTx/>
              <a:buAutoNum type="arabicPeriod"/>
            </a:pPr>
            <a:r>
              <a:rPr lang="ru-RU" smtClean="0"/>
              <a:t>Виды динозавров?</a:t>
            </a:r>
          </a:p>
        </p:txBody>
      </p:sp>
      <p:pic>
        <p:nvPicPr>
          <p:cNvPr id="17412" name="Picture 2" descr="http://www.teknoblog.com/wp-content/uploads/2015/07/chrome-logo-23071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r="22861"/>
          <a:stretch>
            <a:fillRect/>
          </a:stretch>
        </p:blipFill>
        <p:spPr bwMode="auto">
          <a:xfrm>
            <a:off x="6994525" y="176213"/>
            <a:ext cx="1903413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pixbim.com/wp-content/uploads/2014/06/pictures-of-cute-cartoon-dinosaur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/>
          <a:stretch>
            <a:fillRect/>
          </a:stretch>
        </p:blipFill>
        <p:spPr bwMode="auto">
          <a:xfrm>
            <a:off x="6011863" y="3875088"/>
            <a:ext cx="3132137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7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60" y="3710384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Контрольные вопросы</a:t>
            </a:r>
            <a:endParaRPr lang="ru-RU" sz="4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81658" y="980728"/>
            <a:ext cx="8928992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F"/>
            </a:pPr>
            <a:r>
              <a:rPr lang="ru-RU" dirty="0"/>
              <a:t>Что такое </a:t>
            </a:r>
            <a:r>
              <a:rPr lang="ru-RU" b="1" dirty="0" smtClean="0">
                <a:solidFill>
                  <a:srgbClr val="C00000"/>
                </a:solidFill>
              </a:rPr>
              <a:t>компьютерная сеть</a:t>
            </a:r>
            <a:r>
              <a:rPr lang="ru-RU" dirty="0" smtClean="0"/>
              <a:t>?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F"/>
            </a:pPr>
            <a:r>
              <a:rPr lang="ru-RU" dirty="0"/>
              <a:t>Что такое </a:t>
            </a:r>
            <a:r>
              <a:rPr lang="ru-RU" b="1" dirty="0" smtClean="0">
                <a:solidFill>
                  <a:srgbClr val="C00000"/>
                </a:solidFill>
              </a:rPr>
              <a:t>Интернет</a:t>
            </a:r>
            <a:r>
              <a:rPr lang="ru-RU" dirty="0" smtClean="0"/>
              <a:t>?</a:t>
            </a:r>
            <a:endParaRPr lang="en-US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F"/>
            </a:pPr>
            <a:r>
              <a:rPr lang="ru-RU" dirty="0" smtClean="0"/>
              <a:t>Что такое </a:t>
            </a:r>
            <a:r>
              <a:rPr lang="ru-RU" b="1" dirty="0" smtClean="0">
                <a:solidFill>
                  <a:srgbClr val="C00000"/>
                </a:solidFill>
              </a:rPr>
              <a:t>веб-сайт</a:t>
            </a:r>
            <a:r>
              <a:rPr lang="ru-RU" dirty="0" smtClean="0"/>
              <a:t>?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F"/>
            </a:pPr>
            <a:r>
              <a:rPr lang="ru-RU" dirty="0" smtClean="0"/>
              <a:t>Что </a:t>
            </a:r>
            <a:r>
              <a:rPr lang="ru-RU" dirty="0"/>
              <a:t>такое </a:t>
            </a:r>
            <a:r>
              <a:rPr lang="ru-RU" b="1" dirty="0" smtClean="0">
                <a:solidFill>
                  <a:srgbClr val="C00000"/>
                </a:solidFill>
              </a:rPr>
              <a:t>веб-страница</a:t>
            </a:r>
            <a:r>
              <a:rPr lang="ru-RU" dirty="0" smtClean="0"/>
              <a:t>?</a:t>
            </a:r>
            <a:endParaRPr lang="en-US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F"/>
            </a:pPr>
            <a:r>
              <a:rPr lang="ru-RU" dirty="0"/>
              <a:t>Что такое </a:t>
            </a:r>
            <a:r>
              <a:rPr lang="ru-RU" b="1" dirty="0" smtClean="0">
                <a:solidFill>
                  <a:srgbClr val="C00000"/>
                </a:solidFill>
              </a:rPr>
              <a:t>гиперссылка</a:t>
            </a:r>
            <a:r>
              <a:rPr lang="ru-RU" dirty="0" smtClean="0"/>
              <a:t>?</a:t>
            </a:r>
            <a:endParaRPr lang="en-US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F"/>
            </a:pPr>
            <a:r>
              <a:rPr lang="ru-RU" dirty="0"/>
              <a:t>Что такое </a:t>
            </a:r>
            <a:r>
              <a:rPr lang="ru-RU" b="1" dirty="0" smtClean="0">
                <a:solidFill>
                  <a:srgbClr val="C00000"/>
                </a:solidFill>
              </a:rPr>
              <a:t>браузер</a:t>
            </a:r>
            <a:r>
              <a:rPr lang="ru-RU" dirty="0" smtClean="0"/>
              <a:t>?</a:t>
            </a:r>
            <a:endParaRPr lang="en-US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F"/>
            </a:pPr>
            <a:r>
              <a:rPr lang="ru-RU" dirty="0" smtClean="0"/>
              <a:t>Что </a:t>
            </a:r>
            <a:r>
              <a:rPr lang="ru-RU" dirty="0" smtClean="0"/>
              <a:t>такое </a:t>
            </a:r>
            <a:r>
              <a:rPr lang="ru-RU" b="1" dirty="0" smtClean="0">
                <a:solidFill>
                  <a:srgbClr val="C00000"/>
                </a:solidFill>
              </a:rPr>
              <a:t>сервер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478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174" y="1916832"/>
            <a:ext cx="4313273" cy="4288904"/>
          </a:xfrm>
          <a:prstGeom prst="rect">
            <a:avLst/>
          </a:prstGeom>
        </p:spPr>
      </p:pic>
      <p:sp>
        <p:nvSpPr>
          <p:cNvPr id="6" name="Виноска-хмарка 5"/>
          <p:cNvSpPr/>
          <p:nvPr/>
        </p:nvSpPr>
        <p:spPr>
          <a:xfrm>
            <a:off x="4419600" y="1772816"/>
            <a:ext cx="4571999" cy="2016224"/>
          </a:xfrm>
          <a:prstGeom prst="cloudCallout">
            <a:avLst>
              <a:gd name="adj1" fmla="val -85688"/>
              <a:gd name="adj2" fmla="val 41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smtClean="0">
                <a:solidFill>
                  <a:schemeClr val="bg2"/>
                </a:solidFill>
              </a:rPr>
              <a:t>Молодцы!!</a:t>
            </a:r>
            <a:endParaRPr lang="ru-RU" sz="4000" b="1" i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6675"/>
          </a:xfrm>
        </p:spPr>
        <p:txBody>
          <a:bodyPr/>
          <a:lstStyle/>
          <a:p>
            <a:pPr>
              <a:defRPr/>
            </a:pPr>
            <a:r>
              <a:rPr lang="ru-RU" sz="34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Где можно найти </a:t>
            </a:r>
            <a:r>
              <a:rPr lang="ru-RU" sz="34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нужную</a:t>
            </a:r>
            <a:r>
              <a:rPr lang="en-US" sz="34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34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информацию?</a:t>
            </a:r>
            <a:r>
              <a:rPr lang="en-US" sz="34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en-US" sz="34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36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Назовите </a:t>
            </a:r>
            <a:r>
              <a:rPr lang="ru-RU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«хранилища» </a:t>
            </a:r>
            <a:r>
              <a:rPr lang="ru-RU" sz="36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информации</a:t>
            </a:r>
            <a:endParaRPr lang="ru-RU" sz="3600" b="1" kern="1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2725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Библиотека</a:t>
            </a:r>
          </a:p>
          <a:p>
            <a:pPr>
              <a:defRPr/>
            </a:pPr>
            <a:r>
              <a:rPr lang="ru-RU" dirty="0" smtClean="0"/>
              <a:t>Книга</a:t>
            </a:r>
          </a:p>
          <a:p>
            <a:pPr>
              <a:defRPr/>
            </a:pPr>
            <a:r>
              <a:rPr lang="ru-RU" dirty="0" smtClean="0"/>
              <a:t>Газеты и журналы </a:t>
            </a:r>
          </a:p>
          <a:p>
            <a:pPr>
              <a:defRPr/>
            </a:pPr>
            <a:r>
              <a:rPr lang="ru-RU" dirty="0" smtClean="0"/>
              <a:t>Компакт диски </a:t>
            </a:r>
          </a:p>
          <a:p>
            <a:pPr>
              <a:defRPr/>
            </a:pPr>
            <a:r>
              <a:rPr lang="ru-RU" dirty="0" smtClean="0"/>
              <a:t>Карты </a:t>
            </a:r>
            <a:r>
              <a:rPr lang="ru-RU" dirty="0" smtClean="0"/>
              <a:t>памяти (</a:t>
            </a:r>
            <a:r>
              <a:rPr lang="ru-RU" dirty="0" err="1" smtClean="0"/>
              <a:t>флешки</a:t>
            </a:r>
            <a:r>
              <a:rPr lang="ru-RU" dirty="0" smtClean="0"/>
              <a:t>, </a:t>
            </a:r>
            <a:r>
              <a:rPr lang="ru-RU" dirty="0" err="1" smtClean="0"/>
              <a:t>флеш</a:t>
            </a:r>
            <a:r>
              <a:rPr lang="ru-RU" dirty="0" smtClean="0"/>
              <a:t>-карты)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Компьютер </a:t>
            </a:r>
          </a:p>
          <a:p>
            <a:pPr>
              <a:defRPr/>
            </a:pPr>
            <a:r>
              <a:rPr lang="ru-RU" dirty="0" smtClean="0"/>
              <a:t>Сеть </a:t>
            </a:r>
            <a:r>
              <a:rPr lang="ru-RU" dirty="0" smtClean="0"/>
              <a:t>Интернет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433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4250"/>
          </a:xfrm>
        </p:spPr>
        <p:txBody>
          <a:bodyPr/>
          <a:lstStyle/>
          <a:p>
            <a:pPr>
              <a:defRPr/>
            </a:pPr>
            <a:r>
              <a:rPr lang="ru-RU" sz="40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Поиск информации в библиотеке </a:t>
            </a:r>
          </a:p>
        </p:txBody>
      </p:sp>
      <p:pic>
        <p:nvPicPr>
          <p:cNvPr id="409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" y="1466850"/>
            <a:ext cx="7848600" cy="5237163"/>
          </a:xfrm>
        </p:spPr>
      </p:pic>
    </p:spTree>
    <p:extLst>
      <p:ext uri="{BB962C8B-B14F-4D97-AF65-F5344CB8AC3E}">
        <p14:creationId xmlns:p14="http://schemas.microsoft.com/office/powerpoint/2010/main" val="2799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9175"/>
          </a:xfrm>
        </p:spPr>
        <p:txBody>
          <a:bodyPr/>
          <a:lstStyle/>
          <a:p>
            <a:pPr>
              <a:defRPr/>
            </a:pPr>
            <a:r>
              <a:rPr lang="ru-RU" sz="40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Поиск информации в книге 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628775"/>
            <a:ext cx="6700838" cy="4457700"/>
          </a:xfrm>
        </p:spPr>
      </p:pic>
    </p:spTree>
    <p:extLst>
      <p:ext uri="{BB962C8B-B14F-4D97-AF65-F5344CB8AC3E}">
        <p14:creationId xmlns:p14="http://schemas.microsoft.com/office/powerpoint/2010/main" val="2294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9175"/>
          </a:xfrm>
        </p:spPr>
        <p:txBody>
          <a:bodyPr/>
          <a:lstStyle/>
          <a:p>
            <a:pPr>
              <a:defRPr/>
            </a:pPr>
            <a:r>
              <a:rPr lang="ru-RU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Поиск информации в </a:t>
            </a:r>
            <a:r>
              <a:rPr lang="ru-RU" sz="36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компакт</a:t>
            </a:r>
            <a:r>
              <a:rPr lang="en-US" sz="36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</a:t>
            </a:r>
            <a:r>
              <a:rPr lang="ru-RU" sz="36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дисках</a:t>
            </a:r>
            <a:endParaRPr lang="ru-RU" sz="3600" b="1" kern="1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513" y="1944688"/>
            <a:ext cx="5768975" cy="3836987"/>
          </a:xfrm>
        </p:spPr>
      </p:pic>
    </p:spTree>
    <p:extLst>
      <p:ext uri="{BB962C8B-B14F-4D97-AF65-F5344CB8AC3E}">
        <p14:creationId xmlns:p14="http://schemas.microsoft.com/office/powerpoint/2010/main" val="382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836613"/>
            <a:ext cx="4183063" cy="4905375"/>
          </a:xfrm>
        </p:spPr>
      </p:pic>
      <p:pic>
        <p:nvPicPr>
          <p:cNvPr id="921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08050"/>
            <a:ext cx="3671888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6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2488"/>
          </a:xfrm>
        </p:spPr>
        <p:txBody>
          <a:bodyPr/>
          <a:lstStyle/>
          <a:p>
            <a:pPr>
              <a:defRPr/>
            </a:pPr>
            <a:r>
              <a:rPr lang="ru-RU" sz="40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Поиск информации на компьютере </a:t>
            </a: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28775"/>
            <a:ext cx="6408737" cy="4764088"/>
          </a:xfrm>
        </p:spPr>
      </p:pic>
      <p:sp>
        <p:nvSpPr>
          <p:cNvPr id="6" name="Овал 5"/>
          <p:cNvSpPr/>
          <p:nvPr/>
        </p:nvSpPr>
        <p:spPr>
          <a:xfrm>
            <a:off x="1000125" y="3071813"/>
            <a:ext cx="1000125" cy="107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6" idx="7"/>
          </p:cNvCxnSpPr>
          <p:nvPr/>
        </p:nvCxnSpPr>
        <p:spPr>
          <a:xfrm rot="5400000" flipH="1" flipV="1">
            <a:off x="1598613" y="2327275"/>
            <a:ext cx="1157287" cy="6461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286250" y="2357438"/>
            <a:ext cx="928688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147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Где можно найти нужную информацию? Назовите «хранилища» информации</vt:lpstr>
      <vt:lpstr>Поиск информации в библиотеке </vt:lpstr>
      <vt:lpstr>Поиск информации в книге </vt:lpstr>
      <vt:lpstr>Поиск информации в компакт-дисках</vt:lpstr>
      <vt:lpstr>Презентация PowerPoint</vt:lpstr>
      <vt:lpstr>Поиск информации на компьютере </vt:lpstr>
      <vt:lpstr>Поиск информации на компьютере </vt:lpstr>
      <vt:lpstr>Поиск информации в Интернете </vt:lpstr>
      <vt:lpstr>Поисковые системы </vt:lpstr>
      <vt:lpstr>Презентация PowerPoint</vt:lpstr>
      <vt:lpstr>Презентация PowerPoint</vt:lpstr>
      <vt:lpstr>Работа за компьютером</vt:lpstr>
      <vt:lpstr>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</cp:lastModifiedBy>
  <cp:revision>53</cp:revision>
  <dcterms:created xsi:type="dcterms:W3CDTF">2017-10-07T05:31:15Z</dcterms:created>
  <dcterms:modified xsi:type="dcterms:W3CDTF">2019-02-12T04:21:18Z</dcterms:modified>
</cp:coreProperties>
</file>